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306" r:id="rId2"/>
    <p:sldId id="256" r:id="rId3"/>
    <p:sldId id="387" r:id="rId4"/>
    <p:sldId id="390" r:id="rId5"/>
    <p:sldId id="386" r:id="rId6"/>
    <p:sldId id="391" r:id="rId7"/>
    <p:sldId id="389" r:id="rId8"/>
    <p:sldId id="388" r:id="rId9"/>
    <p:sldId id="392" r:id="rId10"/>
    <p:sldId id="376" r:id="rId11"/>
    <p:sldId id="366" r:id="rId12"/>
    <p:sldId id="393" r:id="rId13"/>
    <p:sldId id="394" r:id="rId14"/>
    <p:sldId id="284" r:id="rId15"/>
    <p:sldId id="316" r:id="rId16"/>
    <p:sldId id="38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82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97" autoAdjust="0"/>
    <p:restoredTop sz="96144" autoAdjust="0"/>
  </p:normalViewPr>
  <p:slideViewPr>
    <p:cSldViewPr snapToGrid="0">
      <p:cViewPr varScale="1">
        <p:scale>
          <a:sx n="79" d="100"/>
          <a:sy n="79" d="100"/>
        </p:scale>
        <p:origin x="132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jpeg>
</file>

<file path=ppt/media/image10.png>
</file>

<file path=ppt/media/image11.wm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wmf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559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48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5808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236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23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9817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357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215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40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431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62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70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07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51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8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BC16189-7D29-404B-BEFD-9A46023C296E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253069-0B3A-4941-A189-09D3E8146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07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1.w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act: una introducción para principiant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263" y="0"/>
            <a:ext cx="2245201" cy="291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03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9494642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4" r:id="rId3" imgW="30488760" imgH="17155440" progId="">
                  <p:embed/>
                </p:oleObj>
              </mc:Choice>
              <mc:Fallback>
                <p:oleObj r:id="rId3" imgW="30488760" imgH="17155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44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0486" y="908069"/>
            <a:ext cx="4764010" cy="7112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282EB"/>
                </a:solidFill>
              </a:rPr>
              <a:t>Introduction to </a:t>
            </a:r>
            <a:r>
              <a:rPr lang="en-US" sz="3600" b="1" dirty="0" err="1" smtClean="0">
                <a:solidFill>
                  <a:srgbClr val="0282EB"/>
                </a:solidFill>
              </a:rPr>
              <a:t>useRef</a:t>
            </a:r>
            <a:endParaRPr lang="en-US" sz="3600" b="1" dirty="0">
              <a:solidFill>
                <a:srgbClr val="0282EB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449334" y="2036955"/>
            <a:ext cx="62007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Provides </a:t>
            </a:r>
            <a:r>
              <a:rPr lang="en-US" sz="2000" dirty="0"/>
              <a:t>a way to create references to DOM elements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490486" y="2654696"/>
            <a:ext cx="562949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Useful </a:t>
            </a:r>
            <a:r>
              <a:rPr lang="en-US" sz="2000" dirty="0"/>
              <a:t>for scenarios where you need to access </a:t>
            </a:r>
            <a:r>
              <a:rPr lang="en-US" sz="2000" dirty="0" smtClean="0"/>
              <a:t>or</a:t>
            </a:r>
          </a:p>
          <a:p>
            <a:pPr>
              <a:buClr>
                <a:srgbClr val="0282EB"/>
              </a:buClr>
              <a:buSzPct val="85000"/>
            </a:pPr>
            <a:r>
              <a:rPr lang="en-US" sz="2000" dirty="0"/>
              <a:t> </a:t>
            </a:r>
            <a:r>
              <a:rPr lang="en-US" sz="2000" dirty="0" smtClean="0"/>
              <a:t>      manipulate </a:t>
            </a:r>
            <a:r>
              <a:rPr lang="en-US" sz="2000" dirty="0"/>
              <a:t>DOM elements directly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759" y="661194"/>
            <a:ext cx="2701399" cy="315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08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0486" y="908069"/>
            <a:ext cx="4276330" cy="711200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0282EB"/>
                </a:solidFill>
              </a:rPr>
              <a:t>When to Use</a:t>
            </a:r>
            <a:r>
              <a:rPr lang="en-US" sz="3600" b="1" dirty="0" smtClean="0">
                <a:solidFill>
                  <a:srgbClr val="0282EB"/>
                </a:solidFill>
              </a:rPr>
              <a:t> </a:t>
            </a:r>
            <a:r>
              <a:rPr lang="en-US" sz="3600" b="1" dirty="0" err="1" smtClean="0">
                <a:solidFill>
                  <a:srgbClr val="0282EB"/>
                </a:solidFill>
              </a:rPr>
              <a:t>useRef</a:t>
            </a:r>
            <a:endParaRPr lang="en-US" sz="3600" b="1" dirty="0">
              <a:solidFill>
                <a:srgbClr val="0282EB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034550" y="2454641"/>
            <a:ext cx="51149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282EB"/>
              </a:buClr>
              <a:buSzPct val="85000"/>
            </a:pPr>
            <a:r>
              <a:rPr lang="en-US" sz="2000" dirty="0"/>
              <a:t>Access and manipulate DOM elements directly</a:t>
            </a:r>
          </a:p>
        </p:txBody>
      </p:sp>
      <p:sp>
        <p:nvSpPr>
          <p:cNvPr id="3" name="Rectangle 2"/>
          <p:cNvSpPr/>
          <p:nvPr/>
        </p:nvSpPr>
        <p:spPr>
          <a:xfrm>
            <a:off x="1490486" y="2036955"/>
            <a:ext cx="4073551" cy="400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Storing references to DOM elements</a:t>
            </a:r>
          </a:p>
        </p:txBody>
      </p:sp>
      <p:sp>
        <p:nvSpPr>
          <p:cNvPr id="8" name="Rectangle 7"/>
          <p:cNvSpPr/>
          <p:nvPr/>
        </p:nvSpPr>
        <p:spPr>
          <a:xfrm>
            <a:off x="1490485" y="2974580"/>
            <a:ext cx="4073551" cy="4001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Managing focus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90486" y="3975923"/>
            <a:ext cx="4073551" cy="4001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Measuring DOM elements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490486" y="4968896"/>
            <a:ext cx="4073551" cy="40011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Integrating with third-party libraries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034550" y="3392266"/>
            <a:ext cx="44662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282EB"/>
              </a:buClr>
              <a:buSzPct val="85000"/>
            </a:pPr>
            <a:r>
              <a:rPr lang="en-US" sz="2000"/>
              <a:t>Control the focus state of form elements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2034550" y="4430849"/>
            <a:ext cx="41697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282EB"/>
              </a:buClr>
              <a:buSzPct val="85000"/>
            </a:pPr>
            <a:r>
              <a:rPr lang="en-US" sz="2000"/>
              <a:t>Get the dimensions of DOM elements</a:t>
            </a:r>
            <a:endParaRPr lang="en-US" sz="2000" dirty="0"/>
          </a:p>
        </p:txBody>
      </p:sp>
      <p:sp>
        <p:nvSpPr>
          <p:cNvPr id="14" name="Rectangle 13"/>
          <p:cNvSpPr/>
          <p:nvPr/>
        </p:nvSpPr>
        <p:spPr>
          <a:xfrm>
            <a:off x="2034550" y="5423822"/>
            <a:ext cx="68756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0282EB"/>
              </a:buClr>
              <a:buSzPct val="85000"/>
            </a:pPr>
            <a:r>
              <a:rPr lang="en-US" sz="2000"/>
              <a:t>Pass refs to third-party libraries that require DOM manipulation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364" y="1572207"/>
            <a:ext cx="5078833" cy="355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3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" grpId="0" animBg="1"/>
      <p:bldP spid="8" grpId="0" animBg="1"/>
      <p:bldP spid="9" grpId="0" animBg="1"/>
      <p:bldP spid="10" grpId="0" animBg="1"/>
      <p:bldP spid="12" grpId="0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0486" y="908069"/>
            <a:ext cx="2179306" cy="7112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282EB"/>
                </a:solidFill>
              </a:rPr>
              <a:t>Example</a:t>
            </a:r>
            <a:endParaRPr lang="en-US" sz="3600" b="1" dirty="0">
              <a:solidFill>
                <a:srgbClr val="0282EB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441462" y="5979977"/>
            <a:ext cx="93116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0282EB"/>
              </a:buClr>
              <a:buSzPct val="85000"/>
            </a:pPr>
            <a:r>
              <a:rPr lang="en-US" sz="2000" dirty="0"/>
              <a:t>This React component creates a text input and a button. Clicking the button focuses the input element using a reference stored in </a:t>
            </a:r>
            <a:r>
              <a:rPr lang="en-US" sz="2000" dirty="0" err="1" smtClean="0"/>
              <a:t>useRef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462" y="1783662"/>
            <a:ext cx="6640030" cy="403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23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675" y="1252537"/>
            <a:ext cx="520065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33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655" y="81114"/>
            <a:ext cx="4219575" cy="313372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93738" y="3202847"/>
            <a:ext cx="55735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What is the primary purpose of </a:t>
            </a:r>
            <a:r>
              <a:rPr lang="en-US" sz="2000" dirty="0" err="1"/>
              <a:t>useRef</a:t>
            </a:r>
            <a:r>
              <a:rPr lang="en-US" sz="2000" dirty="0"/>
              <a:t> in React?</a:t>
            </a:r>
          </a:p>
        </p:txBody>
      </p:sp>
      <p:sp>
        <p:nvSpPr>
          <p:cNvPr id="6" name="Rectangle 5"/>
          <p:cNvSpPr/>
          <p:nvPr/>
        </p:nvSpPr>
        <p:spPr>
          <a:xfrm>
            <a:off x="1193739" y="3843860"/>
            <a:ext cx="77941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When does the useEffect hook with an empty dependency array run?</a:t>
            </a: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1193739" y="4461400"/>
            <a:ext cx="8864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How can you access the current value of a DOM element referenced by useRef?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1193738" y="5078940"/>
            <a:ext cx="108799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How </a:t>
            </a:r>
            <a:r>
              <a:rPr lang="en-US" sz="2000" dirty="0"/>
              <a:t>can you ensure that a cleanup function runs when a component using </a:t>
            </a:r>
            <a:r>
              <a:rPr lang="en-US" sz="2000" dirty="0" err="1"/>
              <a:t>useEffect</a:t>
            </a:r>
            <a:r>
              <a:rPr lang="en-US" sz="2000" dirty="0"/>
              <a:t> unmounts?</a:t>
            </a:r>
          </a:p>
        </p:txBody>
      </p:sp>
    </p:spTree>
    <p:extLst>
      <p:ext uri="{BB962C8B-B14F-4D97-AF65-F5344CB8AC3E}">
        <p14:creationId xmlns:p14="http://schemas.microsoft.com/office/powerpoint/2010/main" val="3096465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298" y="875855"/>
            <a:ext cx="4335026" cy="18161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27846" y="2735148"/>
            <a:ext cx="829522" cy="400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000" dirty="0"/>
              <a:t>Task 1</a:t>
            </a:r>
          </a:p>
        </p:txBody>
      </p:sp>
      <p:sp>
        <p:nvSpPr>
          <p:cNvPr id="9" name="Rectangle 8"/>
          <p:cNvSpPr/>
          <p:nvPr/>
        </p:nvSpPr>
        <p:spPr>
          <a:xfrm>
            <a:off x="1327846" y="3178451"/>
            <a:ext cx="104862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Create a component with an input and a button. Use </a:t>
            </a:r>
            <a:r>
              <a:rPr lang="en-US" sz="2000" dirty="0" err="1"/>
              <a:t>useRef</a:t>
            </a:r>
            <a:r>
              <a:rPr lang="en-US" sz="2000" dirty="0"/>
              <a:t> to store a reference to the input and </a:t>
            </a:r>
            <a:r>
              <a:rPr lang="en-US" sz="2000" dirty="0" err="1"/>
              <a:t>useEffect</a:t>
            </a:r>
            <a:r>
              <a:rPr lang="en-US" sz="2000" dirty="0"/>
              <a:t> (with an empty dependency array) to focus the input on component mount</a:t>
            </a:r>
          </a:p>
        </p:txBody>
      </p:sp>
      <p:sp>
        <p:nvSpPr>
          <p:cNvPr id="6" name="Rectangle 5"/>
          <p:cNvSpPr/>
          <p:nvPr/>
        </p:nvSpPr>
        <p:spPr>
          <a:xfrm>
            <a:off x="1327846" y="4372833"/>
            <a:ext cx="845552" cy="4001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000" dirty="0"/>
              <a:t>Task </a:t>
            </a:r>
            <a:r>
              <a:rPr lang="en-US" sz="2000" dirty="0" smtClean="0"/>
              <a:t>2</a:t>
            </a: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1327846" y="4816136"/>
            <a:ext cx="1063250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/>
              <a:t>Create a component with a button. Use useRef to store a click count and useEffect (with a dependency array on the count) to console.log the current click count whenever the count changes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438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/>
      <p:bldP spid="6" grpId="0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2238941" y="774058"/>
            <a:ext cx="2540877" cy="498764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b="1" dirty="0" smtClean="0">
                <a:solidFill>
                  <a:srgbClr val="0282EB"/>
                </a:solidFill>
              </a:rPr>
              <a:t>About today…</a:t>
            </a:r>
            <a:endParaRPr lang="en-US" sz="2800" dirty="0">
              <a:solidFill>
                <a:srgbClr val="0282EB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103144" y="2630024"/>
            <a:ext cx="1834616" cy="386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useEffect</a:t>
            </a:r>
            <a:endParaRPr lang="en-US" sz="24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195534" y="1758268"/>
            <a:ext cx="5265970" cy="386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 smtClean="0">
                <a:latin typeface="Bradley Hand ITC" panose="03070402050302030203" pitchFamily="66" charset="0"/>
              </a:rPr>
              <a:t>React hooks</a:t>
            </a:r>
            <a:endParaRPr lang="en-US" sz="4000" dirty="0">
              <a:latin typeface="Bradley Hand ITC" panose="03070402050302030203" pitchFamily="66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103144" y="3115470"/>
            <a:ext cx="1420088" cy="386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useRef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79671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886988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4" r:id="rId3" imgW="20317320" imgH="10666440" progId="">
                  <p:embed/>
                </p:oleObj>
              </mc:Choice>
              <mc:Fallback>
                <p:oleObj r:id="rId3" imgW="20317320" imgH="106664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449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634299" y="4370859"/>
            <a:ext cx="514885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000" dirty="0" err="1" smtClean="0"/>
              <a:t>etc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1318387" y="2936515"/>
            <a:ext cx="1441420" cy="400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buClr>
                <a:srgbClr val="0282EB"/>
              </a:buClr>
              <a:buSzPct val="85000"/>
            </a:pPr>
            <a:r>
              <a:rPr lang="en-US" sz="2000" dirty="0" smtClean="0">
                <a:solidFill>
                  <a:schemeClr val="tx1"/>
                </a:solidFill>
              </a:rPr>
              <a:t>Examples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46924" y="3460134"/>
            <a:ext cx="2932149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000" dirty="0"/>
              <a:t>Fetching data from an API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69890" y="3460134"/>
            <a:ext cx="4009431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000"/>
              <a:t>Subscribing to external data sources</a:t>
            </a:r>
            <a:endParaRPr lang="en-US" sz="2000" dirty="0"/>
          </a:p>
        </p:txBody>
      </p:sp>
      <p:sp>
        <p:nvSpPr>
          <p:cNvPr id="12" name="Rectangle 11"/>
          <p:cNvSpPr/>
          <p:nvPr/>
        </p:nvSpPr>
        <p:spPr>
          <a:xfrm>
            <a:off x="1946923" y="3910602"/>
            <a:ext cx="2932149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/>
              <a:t>Setting up event listeners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4969890" y="3931584"/>
            <a:ext cx="4009431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dirty="0" smtClean="0"/>
              <a:t>Directly updating </a:t>
            </a:r>
            <a:r>
              <a:rPr lang="en-US" sz="2000" dirty="0"/>
              <a:t>the DOM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88022" y="882061"/>
            <a:ext cx="2679178" cy="7112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282EB"/>
                </a:solidFill>
              </a:rPr>
              <a:t>Side Effects</a:t>
            </a:r>
            <a:endParaRPr lang="en-US" sz="3600" b="1" dirty="0">
              <a:solidFill>
                <a:srgbClr val="0282EB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588022" y="1814313"/>
            <a:ext cx="98236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Side effects are operations that interact with external systems or directly modify the DOM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661249" y="4370859"/>
            <a:ext cx="2177184" cy="2164222"/>
          </a:xfrm>
          <a:prstGeom prst="round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 animBg="1"/>
      <p:bldP spid="12" grpId="0" animBg="1"/>
      <p:bldP spid="13" grpId="0" animBg="1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678" y="881243"/>
            <a:ext cx="5129770" cy="7112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282EB"/>
                </a:solidFill>
              </a:rPr>
              <a:t>Introduction to useEffect</a:t>
            </a:r>
            <a:endParaRPr lang="en-US" sz="3600" b="1" dirty="0">
              <a:solidFill>
                <a:srgbClr val="0282EB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380758" y="1855454"/>
            <a:ext cx="77426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React hook used for managing side effects in functional components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502678" y="5019308"/>
            <a:ext cx="69608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Runs after every render and can perform cleanup on unmount</a:t>
            </a:r>
            <a:endParaRPr lang="en-US" sz="2000" dirty="0"/>
          </a:p>
        </p:txBody>
      </p:sp>
      <p:sp>
        <p:nvSpPr>
          <p:cNvPr id="21" name="Rectangle 20"/>
          <p:cNvSpPr/>
          <p:nvPr/>
        </p:nvSpPr>
        <p:spPr>
          <a:xfrm>
            <a:off x="1380758" y="2452552"/>
            <a:ext cx="29645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Takes two arguments : </a:t>
            </a:r>
            <a:endParaRPr lang="en-US" sz="2000" dirty="0"/>
          </a:p>
        </p:txBody>
      </p:sp>
      <p:sp>
        <p:nvSpPr>
          <p:cNvPr id="22" name="Rectangle 21"/>
          <p:cNvSpPr/>
          <p:nvPr/>
        </p:nvSpPr>
        <p:spPr>
          <a:xfrm>
            <a:off x="1818560" y="3010661"/>
            <a:ext cx="2117887" cy="400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0282EB"/>
                </a:solidFill>
              </a:rPr>
              <a:t>Effect function</a:t>
            </a:r>
            <a:endParaRPr lang="en-US" sz="2000" dirty="0">
              <a:solidFill>
                <a:srgbClr val="0282EB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818560" y="3886085"/>
            <a:ext cx="2117887" cy="4001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282EB"/>
                </a:solidFill>
              </a:rPr>
              <a:t>Dependency array</a:t>
            </a:r>
            <a:endParaRPr lang="en-US" sz="2000" dirty="0">
              <a:solidFill>
                <a:srgbClr val="0282EB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49151" y="3437381"/>
            <a:ext cx="74627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function contains the actual side effect logic you want to execute</a:t>
            </a:r>
          </a:p>
        </p:txBody>
      </p:sp>
      <p:sp>
        <p:nvSpPr>
          <p:cNvPr id="7" name="Rectangle 6"/>
          <p:cNvSpPr/>
          <p:nvPr/>
        </p:nvSpPr>
        <p:spPr>
          <a:xfrm>
            <a:off x="1949151" y="4310579"/>
            <a:ext cx="56412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This array determines when the effect function runs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740" y="-68216"/>
            <a:ext cx="3847339" cy="384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47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4" grpId="0"/>
      <p:bldP spid="21" grpId="0"/>
      <p:bldP spid="22" grpId="0" animBg="1"/>
      <p:bldP spid="23" grpId="0" animBg="1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3910" y="1408104"/>
            <a:ext cx="5471146" cy="711200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0282EB"/>
                </a:solidFill>
              </a:rPr>
              <a:t>When Does </a:t>
            </a:r>
            <a:r>
              <a:rPr lang="en-US" sz="3600" b="1" dirty="0" err="1">
                <a:solidFill>
                  <a:srgbClr val="0282EB"/>
                </a:solidFill>
              </a:rPr>
              <a:t>useEffect</a:t>
            </a:r>
            <a:r>
              <a:rPr lang="en-US" sz="3600" b="1" dirty="0">
                <a:solidFill>
                  <a:srgbClr val="0282EB"/>
                </a:solidFill>
              </a:rPr>
              <a:t> Run?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348612" y="2735705"/>
            <a:ext cx="68638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By default (no dependency array), </a:t>
            </a:r>
            <a:r>
              <a:rPr lang="en-US" sz="2000" dirty="0" err="1"/>
              <a:t>useEffect</a:t>
            </a:r>
            <a:r>
              <a:rPr lang="en-US" sz="2000" dirty="0"/>
              <a:t> runs after </a:t>
            </a:r>
            <a:r>
              <a:rPr lang="en-US" sz="2000" dirty="0" smtClean="0"/>
              <a:t>every</a:t>
            </a:r>
          </a:p>
          <a:p>
            <a:pPr>
              <a:buClr>
                <a:srgbClr val="0282EB"/>
              </a:buClr>
              <a:buSzPct val="85000"/>
            </a:pPr>
            <a:r>
              <a:rPr lang="en-US" sz="2000" dirty="0"/>
              <a:t> </a:t>
            </a:r>
            <a:r>
              <a:rPr lang="en-US" sz="2000" dirty="0" smtClean="0"/>
              <a:t>      render</a:t>
            </a: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1348612" y="3617508"/>
            <a:ext cx="32880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With a dependency </a:t>
            </a:r>
            <a:r>
              <a:rPr lang="en-US" sz="2000" dirty="0" smtClean="0"/>
              <a:t>array :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1869138" y="4190774"/>
            <a:ext cx="73901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w"/>
            </a:pPr>
            <a:r>
              <a:rPr lang="en-US" sz="2000" dirty="0"/>
              <a:t>The effect function runs only when the values in the array change</a:t>
            </a:r>
          </a:p>
        </p:txBody>
      </p:sp>
      <p:sp>
        <p:nvSpPr>
          <p:cNvPr id="9" name="Rectangle 8"/>
          <p:cNvSpPr/>
          <p:nvPr/>
        </p:nvSpPr>
        <p:spPr>
          <a:xfrm>
            <a:off x="1869137" y="4650563"/>
            <a:ext cx="95412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w"/>
            </a:pPr>
            <a:r>
              <a:rPr lang="en-US" sz="2000" dirty="0"/>
              <a:t>An empty dependency array ([]) makes the effect run only once after the initial render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811" y="392356"/>
            <a:ext cx="3156802" cy="274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9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0486" y="908069"/>
            <a:ext cx="3861802" cy="7112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282EB"/>
                </a:solidFill>
              </a:rPr>
              <a:t>Dependency Array</a:t>
            </a:r>
            <a:endParaRPr lang="en-US" sz="3600" b="1" dirty="0">
              <a:solidFill>
                <a:srgbClr val="0282EB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490486" y="1806136"/>
            <a:ext cx="72084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‘</a:t>
            </a:r>
            <a:r>
              <a:rPr lang="en-US" sz="2000" dirty="0" err="1" smtClean="0"/>
              <a:t>useEffect</a:t>
            </a:r>
            <a:r>
              <a:rPr lang="en-US" sz="2000" dirty="0" smtClean="0"/>
              <a:t>’ </a:t>
            </a:r>
            <a:r>
              <a:rPr lang="en-US" sz="2000" dirty="0"/>
              <a:t>accepts a dependency array as the second argument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490486" y="2393113"/>
            <a:ext cx="83631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Specifies </a:t>
            </a:r>
            <a:r>
              <a:rPr lang="en-US" sz="2000" dirty="0"/>
              <a:t>when the effect should run based on changes in its dependencies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490486" y="2980090"/>
            <a:ext cx="83282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/>
              <a:t>Omitting the dependency array causes the effect to run after every render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047" y="3882876"/>
            <a:ext cx="6291073" cy="275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98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0486" y="908069"/>
            <a:ext cx="4105642" cy="7112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282EB"/>
                </a:solidFill>
              </a:rPr>
              <a:t>Syntax of useEffect</a:t>
            </a:r>
            <a:endParaRPr lang="en-US" sz="3600" b="1" dirty="0">
              <a:solidFill>
                <a:srgbClr val="0282EB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490488" y="4645353"/>
            <a:ext cx="74446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The arrow function inside </a:t>
            </a:r>
            <a:r>
              <a:rPr lang="en-US" sz="2000" dirty="0" smtClean="0"/>
              <a:t>‘useEffect’ </a:t>
            </a:r>
            <a:r>
              <a:rPr lang="en-US" sz="2000" dirty="0"/>
              <a:t>contains the side effect code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726" y="2020252"/>
            <a:ext cx="4547235" cy="2333846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490486" y="5136663"/>
            <a:ext cx="93116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0282EB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The optional cleanup function is returned to perform cleanup when the </a:t>
            </a:r>
            <a:r>
              <a:rPr lang="en-US" sz="2000" dirty="0" smtClean="0"/>
              <a:t>component</a:t>
            </a:r>
          </a:p>
          <a:p>
            <a:pPr>
              <a:buClr>
                <a:srgbClr val="0282EB"/>
              </a:buClr>
              <a:buSzPct val="85000"/>
            </a:pPr>
            <a:r>
              <a:rPr lang="en-US" sz="2000" dirty="0" smtClean="0"/>
              <a:t>        unmounts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20079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0486" y="908069"/>
            <a:ext cx="4934698" cy="711200"/>
          </a:xfrm>
        </p:spPr>
        <p:txBody>
          <a:bodyPr>
            <a:noAutofit/>
          </a:bodyPr>
          <a:lstStyle/>
          <a:p>
            <a:r>
              <a:rPr lang="en-US" sz="3600" b="1" dirty="0" err="1" smtClean="0">
                <a:solidFill>
                  <a:srgbClr val="0282EB"/>
                </a:solidFill>
              </a:rPr>
              <a:t>useEffect</a:t>
            </a:r>
            <a:r>
              <a:rPr lang="en-US" sz="3600" b="1" dirty="0" smtClean="0">
                <a:solidFill>
                  <a:srgbClr val="0282EB"/>
                </a:solidFill>
              </a:rPr>
              <a:t> Data Fetching</a:t>
            </a:r>
            <a:endParaRPr lang="en-US" sz="3600" b="1" dirty="0">
              <a:solidFill>
                <a:srgbClr val="0282EB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692" y="1576521"/>
            <a:ext cx="6834188" cy="528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9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1611</TotalTime>
  <Words>437</Words>
  <Application>Microsoft Office PowerPoint</Application>
  <PresentationFormat>Widescreen</PresentationFormat>
  <Paragraphs>58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Bradley Hand ITC</vt:lpstr>
      <vt:lpstr>Corbel</vt:lpstr>
      <vt:lpstr>Wingdings 3</vt:lpstr>
      <vt:lpstr>Parallax</vt:lpstr>
      <vt:lpstr>PowerPoint Presentation</vt:lpstr>
      <vt:lpstr>PowerPoint Presentation</vt:lpstr>
      <vt:lpstr>PowerPoint Presentation</vt:lpstr>
      <vt:lpstr>Side Effects</vt:lpstr>
      <vt:lpstr>Introduction to useEffect</vt:lpstr>
      <vt:lpstr>When Does useEffect Run?</vt:lpstr>
      <vt:lpstr>Dependency Array</vt:lpstr>
      <vt:lpstr>Syntax of useEffect</vt:lpstr>
      <vt:lpstr>useEffect Data Fetching</vt:lpstr>
      <vt:lpstr>PowerPoint Presentation</vt:lpstr>
      <vt:lpstr>Introduction to useRef</vt:lpstr>
      <vt:lpstr>When to Use useRef</vt:lpstr>
      <vt:lpstr>Example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JavaScript, Alerts, and Data Types</dc:title>
  <dc:creator>Muhammad Ahmed Saeed</dc:creator>
  <cp:lastModifiedBy>Muhammad Ahmed Saeed</cp:lastModifiedBy>
  <cp:revision>1516</cp:revision>
  <dcterms:created xsi:type="dcterms:W3CDTF">2024-06-04T12:12:11Z</dcterms:created>
  <dcterms:modified xsi:type="dcterms:W3CDTF">2024-08-19T09:35:56Z</dcterms:modified>
</cp:coreProperties>
</file>

<file path=docProps/thumbnail.jpeg>
</file>